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Merriweather" charset="0"/>
      <p:regular r:id="rId10"/>
    </p:embeddedFont>
    <p:embeddedFont>
      <p:font typeface="Calibri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-78" y="-22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7C8DA-82A5-4BCE-BAC4-B3FD3B083062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80F64-7AAE-44F8-9348-ECB730586D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46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2154" y="1318582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ATM Simulation &amp; PIN Creation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7" y="392324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Overview of ATM simulation focusing on PIN creation and basic functionality</a:t>
            </a:r>
            <a:endParaRPr lang="en-US" sz="1900" dirty="0"/>
          </a:p>
        </p:txBody>
      </p:sp>
      <p:sp>
        <p:nvSpPr>
          <p:cNvPr id="5" name="Text 1"/>
          <p:cNvSpPr/>
          <p:nvPr/>
        </p:nvSpPr>
        <p:spPr>
          <a:xfrm>
            <a:off x="10611556" y="5983464"/>
            <a:ext cx="3883379" cy="16139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 smtClean="0">
                <a:solidFill>
                  <a:schemeClr val="bg1"/>
                </a:solidFill>
              </a:rPr>
              <a:t>Presented By</a:t>
            </a:r>
          </a:p>
          <a:p>
            <a:pPr>
              <a:lnSpc>
                <a:spcPts val="3100"/>
              </a:lnSpc>
            </a:pPr>
            <a:r>
              <a:rPr lang="en-US" sz="1900" b="1" dirty="0" smtClean="0">
                <a:solidFill>
                  <a:schemeClr val="bg1"/>
                </a:solidFill>
              </a:rPr>
              <a:t>24kb1a05hm(SHAIK HASMATH)</a:t>
            </a:r>
          </a:p>
          <a:p>
            <a:pPr>
              <a:lnSpc>
                <a:spcPts val="3100"/>
              </a:lnSpc>
            </a:pPr>
            <a:r>
              <a:rPr lang="en-US" sz="1900" b="1" dirty="0" smtClean="0">
                <a:solidFill>
                  <a:schemeClr val="bg1"/>
                </a:solidFill>
              </a:rPr>
              <a:t>24kb1a05fv(RAYAPANENI JITHENDRA)</a:t>
            </a:r>
          </a:p>
          <a:p>
            <a:pPr>
              <a:lnSpc>
                <a:spcPts val="3100"/>
              </a:lnSpc>
            </a:pPr>
            <a:r>
              <a:rPr lang="en-US" sz="1900" b="1" dirty="0" smtClean="0">
                <a:solidFill>
                  <a:schemeClr val="bg1"/>
                </a:solidFill>
              </a:rPr>
              <a:t>24kb1a05fw(GAGAN VIHAR REDDY)</a:t>
            </a:r>
            <a:endParaRPr lang="en-US" sz="19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187768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to ATM Simulation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100507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3362563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ATM Function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3896082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Emulates basic cash withdrawal and PIN setup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100507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3362563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Simulation Purpose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3896082"/>
            <a:ext cx="30607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Practice programming logic with user interaction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589389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585144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Users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6384965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Novice programmers learning input/output handling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86689"/>
            <a:ext cx="683061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 of the Project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22814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3312914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Primary Goal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3846433"/>
            <a:ext cx="27518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Allow user to create and verify a PIN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726305" y="322814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8429" y="3312914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Interaction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28429" y="3846433"/>
            <a:ext cx="27518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input and validation flow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12968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65923" y="521446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665923" y="5747980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understanding of programming essentials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6771" y="657463"/>
            <a:ext cx="7740134" cy="747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Algorithm for PIN Creation</a:t>
            </a:r>
            <a:endParaRPr lang="en-US" sz="4700" dirty="0"/>
          </a:p>
        </p:txBody>
      </p:sp>
      <p:sp>
        <p:nvSpPr>
          <p:cNvPr id="3" name="Shape 1"/>
          <p:cNvSpPr/>
          <p:nvPr/>
        </p:nvSpPr>
        <p:spPr>
          <a:xfrm>
            <a:off x="836771" y="1882735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74696" y="1882735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1374696" y="2399586"/>
            <a:ext cx="12418933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Prompt user to enter a new PIN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1195387" y="3021092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733312" y="3021092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2</a:t>
            </a:r>
            <a:endParaRPr lang="en-US" sz="2350" dirty="0"/>
          </a:p>
        </p:txBody>
      </p:sp>
      <p:sp>
        <p:nvSpPr>
          <p:cNvPr id="8" name="Text 6"/>
          <p:cNvSpPr/>
          <p:nvPr/>
        </p:nvSpPr>
        <p:spPr>
          <a:xfrm>
            <a:off x="1733312" y="3537942"/>
            <a:ext cx="12060317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Check PIN length and validity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1554004" y="4159448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091928" y="4159448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3</a:t>
            </a:r>
            <a:endParaRPr lang="en-US" sz="2350" dirty="0"/>
          </a:p>
        </p:txBody>
      </p:sp>
      <p:sp>
        <p:nvSpPr>
          <p:cNvPr id="11" name="Text 9"/>
          <p:cNvSpPr/>
          <p:nvPr/>
        </p:nvSpPr>
        <p:spPr>
          <a:xfrm>
            <a:off x="2091928" y="4676299"/>
            <a:ext cx="11701701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Confirm PIN by asking user to re-enter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912620" y="5297805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450544" y="5297805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4</a:t>
            </a:r>
            <a:endParaRPr lang="en-US" sz="2350" dirty="0"/>
          </a:p>
        </p:txBody>
      </p:sp>
      <p:sp>
        <p:nvSpPr>
          <p:cNvPr id="14" name="Text 12"/>
          <p:cNvSpPr/>
          <p:nvPr/>
        </p:nvSpPr>
        <p:spPr>
          <a:xfrm>
            <a:off x="2450544" y="5814655"/>
            <a:ext cx="1134308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Match confirmation; save PIN if valid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1554004" y="6436162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2091928" y="6436162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5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2091928" y="6953012"/>
            <a:ext cx="11701701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Handle errors with retry options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97154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Use C and Data Structures &amp; Algorithms (DSA)?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156710"/>
            <a:ext cx="326540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 Language Strengths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Low-level memory control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execution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 for system programming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4156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Importance of DSA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Improves problem-solving skills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Optimizes code performance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Essential for complex applications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826788"/>
            <a:ext cx="1000101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 Details Overview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496824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6370" y="501449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5923" y="50530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Handling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5923" y="5586532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Using scanf for PIN input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7469505" y="496824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62076" y="501449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8271629" y="50530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Validation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8271629" y="5586532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Checking for exact 4 digit numeric input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3798" y="647497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6370" y="65212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5923" y="65597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Storage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5923" y="7093268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Temporary storage in variable for session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7469505" y="647497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62076" y="65212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8271629" y="65597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Feedback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8271629" y="7093268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Console messages for success or error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7720" y="634603"/>
            <a:ext cx="7528560" cy="1442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 &amp; Next Steps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7720" y="2423041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57695" y="2502337"/>
            <a:ext cx="39320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 Input Validation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557695" y="3001327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Essential for secure PIN handling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7720" y="3832265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57695" y="3911560"/>
            <a:ext cx="366617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Practice Algorithm Design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557695" y="4410551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Stepwise approach enhances clarity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7720" y="5241488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57695" y="5320784"/>
            <a:ext cx="3352205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 C Programming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557695" y="5819775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 for system-level projects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7720" y="6650712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57695" y="6730008"/>
            <a:ext cx="357128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More Features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557695" y="7228999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Extend simulation with transactions, balance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244</Words>
  <Application>Microsoft Office PowerPoint</Application>
  <PresentationFormat>Custom</PresentationFormat>
  <Paragraphs>69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Merriweather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2025-05-01T03:51:59Z</dcterms:created>
  <dcterms:modified xsi:type="dcterms:W3CDTF">2025-05-01T03:53:50Z</dcterms:modified>
</cp:coreProperties>
</file>